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Nunito Semi Bold" panose="020B0604020202020204" charset="0"/>
      <p:regular r:id="rId17"/>
    </p:embeddedFont>
    <p:embeddedFont>
      <p:font typeface="PT Sans" panose="020B0503020203020204" pitchFamily="34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489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30469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Shopper Spectrum: Customer Segmentation &amp; Product Recommendation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775716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project transforms raw retail data into meaningful customer insights and product recommendations.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22509"/>
            <a:ext cx="662058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Final Results &amp; Outcomes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205276"/>
            <a:ext cx="6357818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099899" y="2467451"/>
            <a:ext cx="370689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Actionable Customer Groups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99899" y="2962989"/>
            <a:ext cx="58334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Successfully segmented customers for targeted strategies.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7434858" y="2205276"/>
            <a:ext cx="6357818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7697033" y="2467451"/>
            <a:ext cx="342269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Functioning Recommender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97033" y="2962989"/>
            <a:ext cx="58334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Built a robust product recommendation system.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837724" y="4230529"/>
            <a:ext cx="6357818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099899" y="44927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Integrated Web App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99899" y="4988243"/>
            <a:ext cx="58334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Models integrated into a clean Streamlit application.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7434858" y="4230529"/>
            <a:ext cx="6357818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7697033" y="4492704"/>
            <a:ext cx="28847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Ready for Deployment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97033" y="4988243"/>
            <a:ext cx="58334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Project is prepared for business use and further development.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1196697" y="6554867"/>
            <a:ext cx="1259597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"Transforming raw retail data into meaningful customer insights and recommendations."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37724" y="6285667"/>
            <a:ext cx="30480" cy="921425"/>
          </a:xfrm>
          <a:prstGeom prst="rect">
            <a:avLst/>
          </a:prstGeom>
          <a:solidFill>
            <a:srgbClr val="F2B42D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7897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Objectives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820716"/>
            <a:ext cx="4158734" cy="2129790"/>
          </a:xfrm>
          <a:prstGeom prst="roundRect">
            <a:avLst>
              <a:gd name="adj" fmla="val 6869"/>
            </a:avLst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37724" y="3790236"/>
            <a:ext cx="4158734" cy="121920"/>
          </a:xfrm>
          <a:prstGeom prst="roundRect">
            <a:avLst>
              <a:gd name="adj" fmla="val 294514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2557998" y="3461742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2773382" y="364128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000000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7" name="Text 5"/>
          <p:cNvSpPr/>
          <p:nvPr/>
        </p:nvSpPr>
        <p:spPr>
          <a:xfrm>
            <a:off x="1107519" y="4419124"/>
            <a:ext cx="361211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Customer Behavior Analysis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107519" y="4914662"/>
            <a:ext cx="361914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Analyze e-commerce customer purchasing patterns.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5235773" y="3820716"/>
            <a:ext cx="4158734" cy="2129790"/>
          </a:xfrm>
          <a:prstGeom prst="roundRect">
            <a:avLst>
              <a:gd name="adj" fmla="val 6869"/>
            </a:avLst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5235773" y="3790236"/>
            <a:ext cx="4158734" cy="121920"/>
          </a:xfrm>
          <a:prstGeom prst="roundRect">
            <a:avLst>
              <a:gd name="adj" fmla="val 294514"/>
            </a:avLst>
          </a:prstGeom>
          <a:solidFill>
            <a:srgbClr val="D7425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6956048" y="3461742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7171432" y="364128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000000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1"/>
          <p:cNvSpPr/>
          <p:nvPr/>
        </p:nvSpPr>
        <p:spPr>
          <a:xfrm>
            <a:off x="5505569" y="4419124"/>
            <a:ext cx="311562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505569" y="4914662"/>
            <a:ext cx="361914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Segment customers using RFM analysis and K-Means clustering.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9633823" y="3820716"/>
            <a:ext cx="4158853" cy="2129790"/>
          </a:xfrm>
          <a:prstGeom prst="roundRect">
            <a:avLst>
              <a:gd name="adj" fmla="val 6869"/>
            </a:avLst>
          </a:prstGeom>
          <a:solidFill>
            <a:srgbClr val="00002E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9633823" y="3790236"/>
            <a:ext cx="4158853" cy="121920"/>
          </a:xfrm>
          <a:prstGeom prst="roundRect">
            <a:avLst>
              <a:gd name="adj" fmla="val 294514"/>
            </a:avLst>
          </a:prstGeom>
          <a:solidFill>
            <a:srgbClr val="DD785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11354217" y="3461742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11569601" y="3641288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000000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9" name="Text 17"/>
          <p:cNvSpPr/>
          <p:nvPr/>
        </p:nvSpPr>
        <p:spPr>
          <a:xfrm>
            <a:off x="9903619" y="4419124"/>
            <a:ext cx="331434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Product Recommendation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903619" y="4914662"/>
            <a:ext cx="36192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Recommend similar products via Item-based Collaborative Filtering.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30585"/>
            <a:ext cx="633174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Dataset &amp; Preprocessing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03289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Dataset Summary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562415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Source: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Online Retail Dataset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6090880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Features: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InvoiceNo, StockCode, Description, Quantity, InvoiceDate, UnitPrice, CustomerID, Country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694062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Size: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~500K transactions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7614761" y="503289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14761" y="562415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Removed missing CustomerIDs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7614761" y="609088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Filtered for positive quantities and prices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7614761" y="655760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Converted InvoiceDate to datetime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7614761" y="702433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Created RFM features (Recency, Frequency, Monetary)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48038"/>
            <a:ext cx="839855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Exploratory Data Analysis (EDA)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630805"/>
            <a:ext cx="598408" cy="5984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35284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Top-Selling Products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4023955"/>
            <a:ext cx="63278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Identified products with the highest sales volume.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4743" y="2630805"/>
            <a:ext cx="598408" cy="5984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64743" y="3528417"/>
            <a:ext cx="318254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Monthly Revenue Trends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64743" y="4023955"/>
            <a:ext cx="63279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Analyzed revenue fluctuations over time.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5005388"/>
            <a:ext cx="598408" cy="5984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37724" y="5903000"/>
            <a:ext cx="297060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Most Active Customers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37724" y="6398538"/>
            <a:ext cx="63278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Highlighted customers with frequent engagement.</a:t>
            </a:r>
            <a:endParaRPr lang="en-US" sz="18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4743" y="5005388"/>
            <a:ext cx="598408" cy="59840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64743" y="59030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Geographic Sales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64743" y="6398538"/>
            <a:ext cx="63279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Mapped sales distribution across different countries.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4138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RFM Customer Segmentation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54770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RFM Metrics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324124" y="4138970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Recency: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Days since last purchase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988719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Frequency: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Total number of purchases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5838468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Monetary: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Total spend per customer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357961" y="3547705"/>
            <a:ext cx="343840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Clustering &amp; Interpretation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57961" y="4138970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Scaled features with StandardScaler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357961" y="4988719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Applied K-Means clustering (k=4)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357961" y="5838468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Segments: Loyal, New, At-risk, Occasional Buyers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30466"/>
            <a:ext cx="867620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Product Recommendation System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4793456"/>
            <a:ext cx="4318278" cy="9575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77039" y="59902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Technique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77039" y="6485811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Item-based Collaborative Filtering.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6002" y="4793456"/>
            <a:ext cx="4318278" cy="9575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95317" y="59902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Similarity Matrix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95317" y="6485811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Created using cosine similarity.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279" y="4793456"/>
            <a:ext cx="4318278" cy="9575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3595" y="59902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Input &amp; Output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3595" y="6485811"/>
            <a:ext cx="38396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Product name input, top 5 similar products output.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01203"/>
            <a:ext cx="703171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Files &amp; Technologies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3035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Files (Pickle)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89477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kmeans_model.pkl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scaler.pkl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segment_map.pkl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item_similarity_matrix.pkl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76167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description_to_stockcode.pkl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33035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Technologies Used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614761" y="389477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Python: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Pandas, NumPy, Scikit-learn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Visualization: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Matplotlib, Seaborn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 Interface: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Streamlit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614761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Deployment Prep: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Pickle, Streamlit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7614761" y="576167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Notebook: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Jupyter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106942"/>
            <a:ext cx="733139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Streamlit Web App Features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169932"/>
            <a:ext cx="6357818" cy="1944767"/>
          </a:xfrm>
          <a:prstGeom prst="roundRect">
            <a:avLst>
              <a:gd name="adj" fmla="val 7523"/>
            </a:avLst>
          </a:prstGeom>
          <a:solidFill>
            <a:srgbClr val="00002E">
              <a:alpha val="75000"/>
            </a:srgbClr>
          </a:solidFill>
          <a:ln w="3048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807244" y="5169932"/>
            <a:ext cx="121920" cy="1944767"/>
          </a:xfrm>
          <a:prstGeom prst="roundRect">
            <a:avLst>
              <a:gd name="adj" fmla="val 294514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198959" y="5439728"/>
            <a:ext cx="311562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98959" y="5935266"/>
            <a:ext cx="57267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Input: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R, F, M values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198959" y="6461879"/>
            <a:ext cx="57267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Output: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Predicted Customer Segment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7434858" y="5169932"/>
            <a:ext cx="6357818" cy="1944767"/>
          </a:xfrm>
          <a:prstGeom prst="roundRect">
            <a:avLst>
              <a:gd name="adj" fmla="val 7523"/>
            </a:avLst>
          </a:prstGeom>
          <a:solidFill>
            <a:srgbClr val="00002E">
              <a:alpha val="75000"/>
            </a:srgbClr>
          </a:solidFill>
          <a:ln w="3048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7404378" y="5169932"/>
            <a:ext cx="121920" cy="1944767"/>
          </a:xfrm>
          <a:prstGeom prst="roundRect">
            <a:avLst>
              <a:gd name="adj" fmla="val 294514"/>
            </a:avLst>
          </a:prstGeom>
          <a:solidFill>
            <a:srgbClr val="D7425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7796093" y="5439728"/>
            <a:ext cx="331434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Product Recommendation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796093" y="5935266"/>
            <a:ext cx="57267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Input: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Product name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7796093" y="6461879"/>
            <a:ext cx="57267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Output: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Top 5 recommended items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8578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File Structure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668548"/>
            <a:ext cx="12954952" cy="3423047"/>
          </a:xfrm>
          <a:prstGeom prst="roundRect">
            <a:avLst>
              <a:gd name="adj" fmla="val 10490"/>
            </a:avLst>
          </a:prstGeom>
          <a:solidFill>
            <a:srgbClr val="0D0D3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25818" y="2668548"/>
            <a:ext cx="12978765" cy="3423047"/>
          </a:xfrm>
          <a:prstGeom prst="roundRect">
            <a:avLst>
              <a:gd name="adj" fmla="val 1049"/>
            </a:avLst>
          </a:prstGeom>
          <a:solidFill>
            <a:srgbClr val="0D0D3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65133" y="2847975"/>
            <a:ext cx="12500134" cy="3064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highlight>
                  <a:srgbClr val="0D0D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Shopper Spectrum/├── app.py├── Shopper_Spectrum_Complete_Analysis.ipynb├── recommendation.py / segmentation.py├── *.pkl (5 model/data files)├── requirements.txt└── README.md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636079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well-organized file structure ensures easy navigation and deployment of the project.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456</Words>
  <Application>Microsoft Office PowerPoint</Application>
  <PresentationFormat>Custom</PresentationFormat>
  <Paragraphs>90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Nunito Semi Bold</vt:lpstr>
      <vt:lpstr>Consolas</vt:lpstr>
      <vt:lpstr>Arial</vt:lpstr>
      <vt:lpstr>PT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ADMIN</dc:creator>
  <cp:lastModifiedBy>Shivam Maurya</cp:lastModifiedBy>
  <cp:revision>4</cp:revision>
  <dcterms:created xsi:type="dcterms:W3CDTF">2025-08-02T18:49:26Z</dcterms:created>
  <dcterms:modified xsi:type="dcterms:W3CDTF">2025-08-05T08:55:33Z</dcterms:modified>
</cp:coreProperties>
</file>